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fill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complete each sentence.</a:t>
            </a:r>
            <a:endParaRPr lang="en-GB" sz="1600" i="1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temperature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1821520"/>
            <a:ext cx="8748828" cy="428598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or temperature?</a:t>
            </a:r>
            <a:endParaRPr lang="en-GB" b="1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__________ is a measure of how hot or cold something is.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 thermometer measures __________.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A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candle flame has a bigger __________ than a bath of lukewarm water.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 bath of lukewarm water has a bigger __________ than a white hot spark.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 cup of boiling water has the same __________ as a kettle full of boiling water</a:t>
            </a:r>
            <a:r>
              <a:rPr lang="en-GB" dirty="0" smtClean="0"/>
              <a:t>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Adding water at 40</a:t>
            </a:r>
            <a:r>
              <a:rPr lang="en-GB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C to a cup of water at 40</a:t>
            </a:r>
            <a:r>
              <a:rPr lang="en-GB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C increases its _______.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05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fill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complete each sentence.</a:t>
            </a:r>
            <a:endParaRPr lang="en-GB" sz="1600" i="1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temperature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1821520"/>
            <a:ext cx="8748828" cy="428598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or temperature?</a:t>
            </a:r>
            <a:endParaRPr lang="en-GB" b="1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__________ is a measure of how hot or cold something is.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 thermometer measures __________.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A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candle flame has a bigger __________ than a bath of lukewarm water.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 bath of lukewarm water has a bigger __________ than a white hot spark.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 cup of boiling water has the same __________ as a kettle full of boiling water</a:t>
            </a:r>
            <a:r>
              <a:rPr lang="en-GB" dirty="0" smtClean="0"/>
              <a:t>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Adding water at 40</a:t>
            </a:r>
            <a:r>
              <a:rPr lang="en-GB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C to a cup of water at 40</a:t>
            </a:r>
            <a:r>
              <a:rPr lang="en-GB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C increases its _______.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842" y="2232128"/>
            <a:ext cx="1483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Temperature</a:t>
            </a:r>
            <a:endParaRPr lang="en-GB" sz="14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0643" y="2657105"/>
            <a:ext cx="1483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temperature</a:t>
            </a:r>
            <a:endParaRPr lang="en-GB" sz="14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47379" y="3092927"/>
            <a:ext cx="1483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temperature</a:t>
            </a:r>
            <a:endParaRPr lang="en-GB" sz="14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12551" y="4498711"/>
            <a:ext cx="1483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temperature</a:t>
            </a:r>
            <a:endParaRPr lang="en-GB" sz="14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95337" y="3795819"/>
            <a:ext cx="1483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</a:t>
            </a:r>
            <a:endParaRPr lang="en-GB" sz="14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96928" y="5197750"/>
            <a:ext cx="1483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</a:t>
            </a:r>
            <a:endParaRPr lang="en-GB" sz="14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553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2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18</TotalTime>
  <Words>208</Words>
  <Application>Microsoft Office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</cp:revision>
  <dcterms:created xsi:type="dcterms:W3CDTF">2018-12-10T10:01:51Z</dcterms:created>
  <dcterms:modified xsi:type="dcterms:W3CDTF">2018-12-10T10:20:21Z</dcterms:modified>
</cp:coreProperties>
</file>